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B6CCD-238D-EC4B-B059-6016AD42B4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E7B2A7-2699-D0E0-6D2B-A0608844C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1A8C2-288D-DE92-599E-0CE1015AA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1A096-A627-0778-C8C2-5C22290F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D04DC-17D2-1B92-96D1-E4BB9A10B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919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82454-C1CD-96FB-F5B6-B3218744F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FDBA2-A588-8CC2-EFE6-759B4760D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215CE-64FB-86A5-73CA-45911B845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88142-ED6B-DDDF-0288-47AF63E68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42960-5D69-CA6C-D9A3-76BA60155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2342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C0A223-AE21-6D79-E1ED-B3421C50A6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7F8E7-208E-26E8-335D-99823028E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53B78-EA5D-BFCA-A54A-D9EFE6AC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D0CC9-3B07-82E4-77A0-C4812B1A8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3C779-7958-D725-C537-2749770C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7247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A6BDA-8722-2440-9EBC-166F859AD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DD6E6-7232-55EA-98BE-8D1D49971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AB455-BE77-C59B-81B2-50AE61AAC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BBCB2-6B48-06FD-C0A8-291385D7B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9F8A9-2F5A-298C-0C54-EAB314792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4331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4CD01-10A5-2FAE-6C62-7D1CB2A0F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D479A-9E2E-198E-6880-2B142CB66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226CD-17EF-BE0E-E15F-3782FBFE5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59FF7-995A-D891-188F-87F74E8A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9C3B2-E1DD-D786-993B-5431CC240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56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06C0E-A921-D1CF-BAFB-32169768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EE54E-975A-6AE7-D6F0-5C29599C77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D6AF69-0F4C-F3C1-BCB7-944B50CD4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3CCB-FF50-2385-820E-A9473EEB3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DEFA5-4781-2EDA-8B9A-6291A1CB6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0D111F-5C34-D509-88B2-A57545242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261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945B8-064B-25FA-6647-DE2CB2DAC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B757C-8AA9-EF19-AE06-EC79BA9B2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EB459-3F2A-46CA-3CC9-76C912005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45A50-0F0A-89ED-8586-1F6AA389C1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1282C9-F5B7-524F-430F-682669A9EF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59D4BE-F4C3-9C69-8251-106C9D4A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1F235E-A5C9-28DE-E385-4092FA331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4F3756-435D-F3F5-A10C-680279C44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3699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3C742-F035-2CA6-7EB5-35C354FC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29086D-E07E-7F85-5754-EAEE9C79C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376FDE-B14E-DB21-2EA7-27957BBF0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2CD3F-989F-3858-D452-BBAAFCFE0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0967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BFD8CF-886E-843A-6AAE-CD72EB499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51202-3214-791D-127D-417E6BDD8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C1D83-A958-032F-D831-D2D5B010B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185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2A51-2FFC-A8DA-8327-D935E16C6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7A145-E31C-7CC5-B25D-335F06F84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329D73-4A57-DADE-CADD-AE11F6113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97F8DB-17EE-45F3-B478-A97D3CF0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38A48-A99E-27BD-5558-B9A52A374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CD1C87-CE2C-036B-7F20-F3ADB9ABC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562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4CCF7-869B-2AF4-8531-40D6F09B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48DBC5-7D90-2CFF-6EDD-C069AAA214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32A214-BDF6-7F48-E17E-F79C7E578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BB663-20E5-7A00-03F2-50743D725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E435D5-638C-3356-59F7-89535EEDB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48B27-63F2-8AED-0BD2-D2A30910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1341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2A9051-1328-0387-EA0E-EE796F4DC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EAB4C-21F6-5B0D-8474-8A634BE29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B13C4-5E95-6F48-B9DA-F5529B7C7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A6806-D339-47E3-8410-98CB92418AB6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E736F-FE55-B79A-065C-EB57D0A3B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EC90A-2A80-48D8-F8A7-46C36194B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738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18AB8-39F9-7C1D-B964-A0B3D4DB91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042D6-02B6-F1FF-63FF-F86F2D9580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5776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B575B-C1FE-4ABA-3E8B-E26E3E08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6688" y="2766218"/>
            <a:ext cx="5148208" cy="1325563"/>
          </a:xfrm>
        </p:spPr>
        <p:txBody>
          <a:bodyPr>
            <a:normAutofit fontScale="90000"/>
          </a:bodyPr>
          <a:lstStyle/>
          <a:p>
            <a:r>
              <a:rPr lang="en-IN" dirty="0"/>
              <a:t>Agents starting from symmetric configuration, no planning, single step active, ignore 2 in heading</a:t>
            </a:r>
          </a:p>
        </p:txBody>
      </p:sp>
      <p:pic>
        <p:nvPicPr>
          <p:cNvPr id="4" name="anotheranotherbigone">
            <a:hlinkClick r:id="" action="ppaction://media"/>
            <a:extLst>
              <a:ext uri="{FF2B5EF4-FFF2-40B4-BE49-F238E27FC236}">
                <a16:creationId xmlns:a16="http://schemas.microsoft.com/office/drawing/2014/main" id="{1F52064C-ED30-CCFF-21BB-512344391C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21" y="365125"/>
            <a:ext cx="6082479" cy="6082480"/>
          </a:xfrm>
        </p:spPr>
      </p:pic>
    </p:spTree>
    <p:extLst>
      <p:ext uri="{BB962C8B-B14F-4D97-AF65-F5344CB8AC3E}">
        <p14:creationId xmlns:p14="http://schemas.microsoft.com/office/powerpoint/2010/main" val="159034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17</Words>
  <Application>Microsoft Office PowerPoint</Application>
  <PresentationFormat>Widescreen</PresentationFormat>
  <Paragraphs>1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Agents starting from symmetric configuration, no planning, single step active, ignore 2 in heading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HP -</dc:creator>
  <cp:lastModifiedBy>HP -</cp:lastModifiedBy>
  <cp:revision>1</cp:revision>
  <dcterms:created xsi:type="dcterms:W3CDTF">2025-07-22T12:35:38Z</dcterms:created>
  <dcterms:modified xsi:type="dcterms:W3CDTF">2025-07-22T12:41:36Z</dcterms:modified>
</cp:coreProperties>
</file>

<file path=docProps/thumbnail.jpeg>
</file>